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2" r:id="rId6"/>
    <p:sldId id="259" r:id="rId7"/>
    <p:sldId id="264" r:id="rId8"/>
    <p:sldId id="265" r:id="rId9"/>
    <p:sldId id="266" r:id="rId10"/>
    <p:sldId id="263" r:id="rId11"/>
  </p:sldIdLst>
  <p:sldSz cx="9144000" cy="6858000" type="screen4x3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01646-AF26-9767-1EA3-E6389AA9D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8413E0-BD20-966D-5EDD-CF006C98E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E6955-C9D6-C40B-A624-999E5E54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7A42E-C202-94D9-48B1-EFDD3083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6DE61-FBA4-7C3B-DAAE-61777A8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0452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B1564-F8F7-56FB-50A8-1E608212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EB1265-8BBA-1481-3AFF-324AE3F2F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4235A-8391-7498-C9A4-76A5D96F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444E7-1490-678F-268D-4C6BDC78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22217-E9C6-593E-E698-490D868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0518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B0418B-A988-867E-2FF7-F645995BC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407497-8D78-D6E3-EFE1-CFD659033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BB7035-48D1-A156-85BA-F85533F3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1FB2A-CC0D-6C78-3119-4E5434E1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B2B84-22B0-8365-3920-4E8949A5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3593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D84C0-490F-F19E-5F9B-265D7761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59388-CD3D-EC91-9001-9D31B158D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C604AD-6A6F-070D-9437-ACE33237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FA862-54E4-E15B-D424-43EEDD71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CA883B-E7EC-6404-6EE0-791A1C8E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3734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EBD8B-6EA6-C025-2F70-DEC4106A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0E13E0-D459-9963-36A0-FC347F39E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EC5A5-1416-00ED-21AE-CBDC109D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54DDF9-C927-1E78-6D0B-25F5DC26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A9B7F-8291-67A8-D34C-D5F1C673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1626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DF51-B765-0D0D-64B0-E0E4109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3ACC6-8812-936B-3C4E-4FFFE3653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A85D67-6376-20D5-BA09-743220F80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96278-8381-8D7F-966D-E66AD800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80A27-A458-C42D-CDA2-4D238180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2C24F-758C-13BD-821F-3B5CB5E7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9023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BA84C-E22F-CD0C-F8AC-A08ED732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1B69A-78FA-2B80-9C51-4C93E78E1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45B3E-EDD7-BE4B-F00E-00A2DF57B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234158-7147-209A-A04E-A79C409AD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979599-F41E-6DE5-A7E3-F62E2019E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E68C1E-4452-175F-3A94-57EFEFCE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2CC42-4D26-7C14-4FFE-CEEE824F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1449B6-115C-59F7-A01F-EE4B8CE0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3711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06498-8612-0297-737D-E3ACD467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6690D7-5A2F-D985-F00F-B2846C45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FDC7FF-F789-F53E-FF46-DA9964B0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09D26B-6160-24A7-3C08-487C29C7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4593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4CA61C-2DE8-DB8C-2A0B-9D0ED950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AEA9E4-1E63-2D96-07B0-EF7AB599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830944-0507-CAA4-10BF-10D5CF3C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8713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3DBA2-A2B7-44E1-38A6-2037FD25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35268-6107-61EE-769A-EEE6120F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3D394D-0AF9-750F-6AF2-76ED10DC3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5C2CEB-C988-90A7-7940-6C918928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1F1DAE-1FBC-3F6A-384C-83DFD0E8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226C3-5BF8-8DE2-F453-67D409A9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2623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D196-3A40-CC87-BDB2-5EE56992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936B0-A37C-613B-2385-545F4524B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C8CCC3-5A69-ADBE-34A9-61FA1DFC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30E0A6-73B8-B6B9-7FD8-71A3EA5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9E5E7-AEA8-70ED-07D8-FB83620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1F0A9-7F4E-8196-B63F-D9300C85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9780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770D4-9C8A-C299-8A58-61D10A21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03288D-3CE9-3792-70F4-A231678FA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E5C49-77DF-9601-E192-626D8C703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F17B-B731-2D4A-9A8F-8D47DF21E1CA}" type="datetimeFigureOut">
              <a:rPr lang="ru-BY" smtClean="0"/>
              <a:t>24.10.2024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DA267-3CAB-665B-9577-67FF40BAB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8B7F8-8563-DBA0-0B00-BE5E83E48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53B97-61A6-1E4F-BD43-DB2A498E4E4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2968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D30CC5-2AED-C9A8-3C66-E4F7FB304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2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FBE97-5BF3-933C-9DFB-9FF9CBE54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9B953-5AE7-FB46-7023-722F147EB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0366A-E92C-7ED0-3810-75D63B2B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8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BDC92-3B3B-20BD-775E-19AC1FAF9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49F773-7507-B4D8-B9C8-65DA0827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9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1F49EC-0450-C299-EFF5-BA79B85C1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73E40C-CEE5-6A56-9452-EDEF9E6C8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CC9AB-B639-3A1A-FD3E-522EA4993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5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1804F-94F4-9F6C-A327-1C760B508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9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Экран (4:3)</PresentationFormat>
  <Slides>10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isgc33803@gmail.com</dc:creator>
  <cp:lastModifiedBy>isgc33803@gmail.com</cp:lastModifiedBy>
  <cp:revision>2</cp:revision>
  <dcterms:created xsi:type="dcterms:W3CDTF">2024-10-23T11:12:23Z</dcterms:created>
  <dcterms:modified xsi:type="dcterms:W3CDTF">2024-10-24T17:09:23Z</dcterms:modified>
</cp:coreProperties>
</file>